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88" r:id="rId3"/>
    <p:sldId id="276" r:id="rId4"/>
    <p:sldId id="277" r:id="rId5"/>
    <p:sldId id="282" r:id="rId6"/>
    <p:sldId id="283" r:id="rId7"/>
    <p:sldId id="284" r:id="rId8"/>
    <p:sldId id="285" r:id="rId9"/>
    <p:sldId id="286" r:id="rId10"/>
    <p:sldId id="287" r:id="rId1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20" autoAdjust="0"/>
  </p:normalViewPr>
  <p:slideViewPr>
    <p:cSldViewPr>
      <p:cViewPr>
        <p:scale>
          <a:sx n="106" d="100"/>
          <a:sy n="106" d="100"/>
        </p:scale>
        <p:origin x="-108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BEEDFE-45BA-4CAE-AD6B-60BD5D6A8CC2}" type="datetimeFigureOut">
              <a:rPr lang="de-DE" smtClean="0"/>
              <a:t>25.01.2013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90FB24-E459-4954-B5F1-0F61F6C65BD5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Rechteck 7"/>
          <p:cNvSpPr/>
          <p:nvPr userDrawn="1"/>
        </p:nvSpPr>
        <p:spPr>
          <a:xfrm>
            <a:off x="0" y="3320802"/>
            <a:ext cx="9144000" cy="35371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Picture 3" descr="G:\Meetings\2013\11 QinE IBD (ECCO)\Case presentation\picture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068"/>
            <a:ext cx="9144000" cy="333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482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BEEDFE-45BA-4CAE-AD6B-60BD5D6A8CC2}" type="datetimeFigureOut">
              <a:rPr lang="de-DE" smtClean="0"/>
              <a:t>25.01.2013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90FB24-E459-4954-B5F1-0F61F6C65BD5}" type="slidenum">
              <a:rPr lang="de-DE" smtClean="0"/>
              <a:t>‹Nr.›</a:t>
            </a:fld>
            <a:endParaRPr lang="de-DE"/>
          </a:p>
        </p:txBody>
      </p:sp>
      <p:pic>
        <p:nvPicPr>
          <p:cNvPr id="6" name="Picture 2" descr="G:\Meetings\2013\11 QinE IBD (ECCO)\Templates\PPT piece 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1" y="0"/>
            <a:ext cx="5760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168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BEEDFE-45BA-4CAE-AD6B-60BD5D6A8CC2}" type="datetimeFigureOut">
              <a:rPr lang="de-DE" smtClean="0"/>
              <a:t>25.01.2013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90FB24-E459-4954-B5F1-0F61F6C65BD5}" type="slidenum">
              <a:rPr lang="de-DE" smtClean="0"/>
              <a:t>‹Nr.›</a:t>
            </a:fld>
            <a:endParaRPr lang="de-DE"/>
          </a:p>
        </p:txBody>
      </p:sp>
      <p:pic>
        <p:nvPicPr>
          <p:cNvPr id="6" name="Picture 2" descr="G:\Meetings\2013\11 QinE IBD (ECCO)\Templates\PPT piece 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1" y="-27383"/>
            <a:ext cx="576064" cy="698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457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BEEDFE-45BA-4CAE-AD6B-60BD5D6A8CC2}" type="datetimeFigureOut">
              <a:rPr lang="de-DE" smtClean="0"/>
              <a:t>25.01.2013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90FB24-E459-4954-B5F1-0F61F6C65BD5}" type="slidenum">
              <a:rPr lang="de-DE" smtClean="0"/>
              <a:t>‹Nr.›</a:t>
            </a:fld>
            <a:endParaRPr lang="de-DE"/>
          </a:p>
        </p:txBody>
      </p:sp>
      <p:pic>
        <p:nvPicPr>
          <p:cNvPr id="9" name="Picture 2" descr="G:\Meetings\2013\11 QinE IBD (ECCO)\Templates\PPT piece 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1" y="-27383"/>
            <a:ext cx="576064" cy="698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973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BEEDFE-45BA-4CAE-AD6B-60BD5D6A8CC2}" type="datetimeFigureOut">
              <a:rPr lang="de-DE" smtClean="0"/>
              <a:t>25.01.2013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90FB24-E459-4954-B5F1-0F61F6C65BD5}" type="slidenum">
              <a:rPr lang="de-DE" smtClean="0"/>
              <a:t>‹Nr.›</a:t>
            </a:fld>
            <a:endParaRPr lang="de-DE"/>
          </a:p>
        </p:txBody>
      </p:sp>
      <p:pic>
        <p:nvPicPr>
          <p:cNvPr id="9" name="Picture 2" descr="G:\Meetings\2013\11 QinE IBD (ECCO)\Templates\PPT piece 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1" y="-27383"/>
            <a:ext cx="576064" cy="698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627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BEEDFE-45BA-4CAE-AD6B-60BD5D6A8CC2}" type="datetimeFigureOut">
              <a:rPr lang="de-DE" smtClean="0"/>
              <a:t>25.01.2013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90FB24-E459-4954-B5F1-0F61F6C65BD5}" type="slidenum">
              <a:rPr lang="de-DE" smtClean="0"/>
              <a:t>‹Nr.›</a:t>
            </a:fld>
            <a:endParaRPr lang="de-DE"/>
          </a:p>
        </p:txBody>
      </p:sp>
      <p:pic>
        <p:nvPicPr>
          <p:cNvPr id="8" name="Picture 2" descr="G:\Meetings\2013\11 QinE IBD (ECCO)\Templates\PPT piece 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1" y="-27383"/>
            <a:ext cx="576064" cy="698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330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BEEDFE-45BA-4CAE-AD6B-60BD5D6A8CC2}" type="datetimeFigureOut">
              <a:rPr lang="de-DE" smtClean="0"/>
              <a:t>25.01.2013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90FB24-E459-4954-B5F1-0F61F6C65BD5}" type="slidenum">
              <a:rPr lang="de-DE" smtClean="0"/>
              <a:t>‹Nr.›</a:t>
            </a:fld>
            <a:endParaRPr lang="de-DE"/>
          </a:p>
        </p:txBody>
      </p:sp>
      <p:pic>
        <p:nvPicPr>
          <p:cNvPr id="8" name="Picture 2" descr="G:\Meetings\2013\11 QinE IBD (ECCO)\Templates\PPT piece 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1" y="-27383"/>
            <a:ext cx="576064" cy="698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784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3932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60" r:id="rId3"/>
    <p:sldLayoutId id="2147483656" r:id="rId4"/>
    <p:sldLayoutId id="2147483657" r:id="rId5"/>
    <p:sldLayoutId id="2147483658" r:id="rId6"/>
    <p:sldLayoutId id="214748365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467544" y="3861048"/>
            <a:ext cx="74888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b="1" dirty="0" smtClean="0">
                <a:solidFill>
                  <a:schemeClr val="tx2">
                    <a:lumMod val="75000"/>
                  </a:schemeClr>
                </a:solidFill>
              </a:rPr>
              <a:t>CASE PRESENTATION</a:t>
            </a:r>
            <a:endParaRPr lang="de-DE" sz="4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39552" y="5589240"/>
            <a:ext cx="4608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Name: (Insert </a:t>
            </a:r>
            <a:r>
              <a:rPr lang="de-DE" b="1" dirty="0" err="1" smtClean="0"/>
              <a:t>your</a:t>
            </a:r>
            <a:r>
              <a:rPr lang="de-DE" b="1" dirty="0" smtClean="0"/>
              <a:t> </a:t>
            </a:r>
            <a:r>
              <a:rPr lang="de-DE" b="1" dirty="0" err="1" smtClean="0"/>
              <a:t>name</a:t>
            </a:r>
            <a:r>
              <a:rPr lang="de-DE" b="1" dirty="0" smtClean="0"/>
              <a:t> </a:t>
            </a:r>
            <a:r>
              <a:rPr lang="de-DE" b="1" dirty="0" err="1" smtClean="0"/>
              <a:t>here</a:t>
            </a:r>
            <a:r>
              <a:rPr lang="de-DE" b="1" dirty="0" smtClean="0"/>
              <a:t>!)</a:t>
            </a:r>
          </a:p>
          <a:p>
            <a:r>
              <a:rPr lang="de-DE" dirty="0" smtClean="0"/>
              <a:t>Institution: (Insert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institution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!) </a:t>
            </a:r>
          </a:p>
          <a:p>
            <a:r>
              <a:rPr lang="de-DE" dirty="0" smtClean="0"/>
              <a:t>Country: (Insert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country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!)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467544" y="4797152"/>
            <a:ext cx="67687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/>
              <a:t>Title: (Insert </a:t>
            </a:r>
            <a:r>
              <a:rPr lang="de-DE" sz="2000" b="1" dirty="0" err="1" smtClean="0"/>
              <a:t>case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presentation</a:t>
            </a:r>
            <a:r>
              <a:rPr lang="de-DE" sz="2000" b="1" dirty="0" smtClean="0"/>
              <a:t> title </a:t>
            </a:r>
            <a:r>
              <a:rPr lang="de-DE" sz="2000" b="1" dirty="0" err="1" smtClean="0"/>
              <a:t>here</a:t>
            </a:r>
            <a:r>
              <a:rPr lang="de-DE" sz="2000" b="1" dirty="0" smtClean="0"/>
              <a:t>!)</a:t>
            </a:r>
          </a:p>
          <a:p>
            <a:r>
              <a:rPr lang="de-DE" dirty="0" smtClean="0"/>
              <a:t>Session </a:t>
            </a:r>
            <a:r>
              <a:rPr lang="de-DE" dirty="0" err="1" smtClean="0"/>
              <a:t>No</a:t>
            </a:r>
            <a:r>
              <a:rPr lang="de-DE" dirty="0" smtClean="0"/>
              <a:t>.: (</a:t>
            </a:r>
            <a:r>
              <a:rPr lang="de-DE" dirty="0" err="1" smtClean="0"/>
              <a:t>insert</a:t>
            </a:r>
            <a:r>
              <a:rPr lang="de-DE" dirty="0" smtClean="0"/>
              <a:t> </a:t>
            </a:r>
            <a:r>
              <a:rPr lang="de-DE" dirty="0" err="1" smtClean="0"/>
              <a:t>number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!)</a:t>
            </a:r>
            <a:endParaRPr lang="de-DE" dirty="0"/>
          </a:p>
        </p:txBody>
      </p:sp>
      <p:pic>
        <p:nvPicPr>
          <p:cNvPr id="1026" name="Picture 2" descr="G:\Meetings\2013\11 QinE IBD (ECCO)\Templates\ESGE_ECCO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949280"/>
            <a:ext cx="1253605" cy="67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21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331640" y="1464454"/>
            <a:ext cx="705678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err="1" smtClean="0"/>
              <a:t>If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you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wish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to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show</a:t>
            </a:r>
            <a:r>
              <a:rPr lang="de-DE" sz="2800" b="1" dirty="0" smtClean="0"/>
              <a:t> a </a:t>
            </a:r>
            <a:r>
              <a:rPr lang="de-DE" sz="2800" b="1" dirty="0" err="1" smtClean="0"/>
              <a:t>video</a:t>
            </a:r>
            <a:r>
              <a:rPr lang="de-DE" sz="2800" b="1" dirty="0" smtClean="0"/>
              <a:t> in </a:t>
            </a:r>
            <a:r>
              <a:rPr lang="de-DE" sz="2800" b="1" dirty="0" err="1" smtClean="0"/>
              <a:t>your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presentation</a:t>
            </a:r>
            <a:r>
              <a:rPr lang="de-DE" sz="2800" b="1" dirty="0" smtClean="0"/>
              <a:t>:</a:t>
            </a:r>
          </a:p>
          <a:p>
            <a:pPr marL="571500" indent="-571500">
              <a:buFontTx/>
              <a:buChar char="-"/>
            </a:pPr>
            <a:r>
              <a:rPr lang="de-DE" sz="2800" b="1" dirty="0" smtClean="0"/>
              <a:t>Upload </a:t>
            </a:r>
            <a:r>
              <a:rPr lang="de-DE" sz="2800" b="1" dirty="0" err="1" smtClean="0"/>
              <a:t>it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separately</a:t>
            </a:r>
            <a:r>
              <a:rPr lang="de-DE" sz="2800" b="1" smtClean="0"/>
              <a:t> as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directed</a:t>
            </a:r>
            <a:r>
              <a:rPr lang="de-DE" sz="2800" b="1" dirty="0" smtClean="0"/>
              <a:t> on </a:t>
            </a:r>
            <a:r>
              <a:rPr lang="de-DE" sz="2800" b="1" dirty="0" err="1" smtClean="0"/>
              <a:t>the</a:t>
            </a:r>
            <a:r>
              <a:rPr lang="de-DE" sz="2800" b="1" dirty="0" smtClean="0"/>
              <a:t> online </a:t>
            </a:r>
            <a:r>
              <a:rPr lang="de-DE" sz="2800" b="1" dirty="0" err="1" smtClean="0"/>
              <a:t>submission</a:t>
            </a:r>
            <a:r>
              <a:rPr lang="de-DE" sz="2800" b="1" dirty="0" smtClean="0"/>
              <a:t> form.</a:t>
            </a:r>
          </a:p>
          <a:p>
            <a:pPr marL="571500" indent="-571500">
              <a:buFontTx/>
              <a:buChar char="-"/>
            </a:pPr>
            <a:r>
              <a:rPr lang="de-DE" sz="2800" b="1" dirty="0" err="1" smtClean="0"/>
              <a:t>Indicate</a:t>
            </a:r>
            <a:r>
              <a:rPr lang="de-DE" sz="2800" b="1" dirty="0" smtClean="0"/>
              <a:t> in </a:t>
            </a:r>
            <a:r>
              <a:rPr lang="de-DE" sz="2800" b="1" dirty="0" err="1" smtClean="0"/>
              <a:t>the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file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name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where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the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video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should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appear</a:t>
            </a:r>
            <a:r>
              <a:rPr lang="de-DE" sz="2800" b="1" dirty="0" smtClean="0"/>
              <a:t> in </a:t>
            </a:r>
            <a:r>
              <a:rPr lang="de-DE" sz="2800" b="1" dirty="0" err="1" smtClean="0"/>
              <a:t>your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ppt</a:t>
            </a:r>
            <a:r>
              <a:rPr lang="de-DE" sz="2800" b="1" dirty="0" smtClean="0"/>
              <a:t>. The </a:t>
            </a:r>
            <a:r>
              <a:rPr lang="de-DE" sz="2800" b="1" dirty="0" err="1" smtClean="0"/>
              <a:t>file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name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should</a:t>
            </a:r>
            <a:r>
              <a:rPr lang="de-DE" sz="2800" b="1" dirty="0" smtClean="0"/>
              <a:t> not </a:t>
            </a:r>
            <a:r>
              <a:rPr lang="de-DE" sz="2800" b="1" dirty="0" err="1" smtClean="0"/>
              <a:t>be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more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than</a:t>
            </a:r>
            <a:r>
              <a:rPr lang="de-DE" sz="2800" b="1" dirty="0" smtClean="0"/>
              <a:t> 15 </a:t>
            </a:r>
            <a:r>
              <a:rPr lang="de-DE" sz="2800" b="1" dirty="0" err="1" smtClean="0"/>
              <a:t>letters</a:t>
            </a:r>
            <a:r>
              <a:rPr lang="de-DE" sz="2800" b="1" dirty="0" smtClean="0"/>
              <a:t>. </a:t>
            </a:r>
          </a:p>
          <a:p>
            <a:r>
              <a:rPr lang="de-DE" sz="1600" dirty="0" smtClean="0"/>
              <a:t> 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1985120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907704" y="44624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smtClean="0">
                <a:solidFill>
                  <a:srgbClr val="17375E"/>
                </a:solidFill>
              </a:rPr>
              <a:t>Case </a:t>
            </a:r>
            <a:r>
              <a:rPr lang="de-DE" sz="3600" b="1" dirty="0" err="1" smtClean="0">
                <a:solidFill>
                  <a:srgbClr val="17375E"/>
                </a:solidFill>
              </a:rPr>
              <a:t>History</a:t>
            </a:r>
            <a:r>
              <a:rPr lang="de-DE" sz="3600" b="1" dirty="0" smtClean="0">
                <a:solidFill>
                  <a:srgbClr val="17375E"/>
                </a:solidFill>
              </a:rPr>
              <a:t> (I)</a:t>
            </a:r>
            <a:endParaRPr lang="de-DE" sz="3600" b="1" dirty="0">
              <a:solidFill>
                <a:srgbClr val="17375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9632" y="1700808"/>
            <a:ext cx="554461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- Description …</a:t>
            </a:r>
            <a:endParaRPr lang="en-US" sz="3200" dirty="0"/>
          </a:p>
        </p:txBody>
      </p:sp>
      <p:sp>
        <p:nvSpPr>
          <p:cNvPr id="5" name="Rounded Rectangle 3"/>
          <p:cNvSpPr/>
          <p:nvPr/>
        </p:nvSpPr>
        <p:spPr>
          <a:xfrm>
            <a:off x="4932040" y="2852936"/>
            <a:ext cx="3456384" cy="259228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Image? / Video?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75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267744" y="44624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smtClean="0">
                <a:solidFill>
                  <a:srgbClr val="FF0000"/>
                </a:solidFill>
              </a:rPr>
              <a:t>Q1: [First </a:t>
            </a:r>
            <a:r>
              <a:rPr lang="de-DE" sz="3600" b="1" dirty="0" err="1" smtClean="0">
                <a:solidFill>
                  <a:srgbClr val="FF0000"/>
                </a:solidFill>
              </a:rPr>
              <a:t>question</a:t>
            </a:r>
            <a:r>
              <a:rPr lang="de-DE" sz="3600" b="1" dirty="0" smtClean="0">
                <a:solidFill>
                  <a:srgbClr val="FF0000"/>
                </a:solidFill>
              </a:rPr>
              <a:t>] </a:t>
            </a:r>
            <a:endParaRPr lang="de-DE" sz="36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1772816"/>
            <a:ext cx="792088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FF0000"/>
                </a:solidFill>
              </a:rPr>
              <a:t>? </a:t>
            </a:r>
            <a:r>
              <a:rPr lang="en-US" sz="2800" i="1" dirty="0" smtClean="0">
                <a:solidFill>
                  <a:srgbClr val="FF0000"/>
                </a:solidFill>
              </a:rPr>
              <a:t>(minimum of 2, maximum 6 questions)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?</a:t>
            </a:r>
            <a:endParaRPr lang="en-US" sz="3200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?</a:t>
            </a:r>
            <a:endParaRPr lang="en-US" sz="3200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?</a:t>
            </a:r>
            <a:endParaRPr lang="en-US" sz="3200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?</a:t>
            </a:r>
            <a:endParaRPr lang="en-US" sz="3200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?</a:t>
            </a:r>
            <a:endParaRPr lang="en-US" sz="3200" dirty="0" smtClean="0">
              <a:solidFill>
                <a:srgbClr val="FF0000"/>
              </a:solidFill>
            </a:endParaRPr>
          </a:p>
          <a:p>
            <a:endParaRPr lang="en-US" sz="32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4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907704" y="44624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err="1" smtClean="0">
                <a:solidFill>
                  <a:schemeClr val="tx2">
                    <a:lumMod val="50000"/>
                  </a:schemeClr>
                </a:solidFill>
              </a:rPr>
              <a:t>Answer</a:t>
            </a:r>
            <a:r>
              <a:rPr lang="de-DE" sz="3600" b="1" dirty="0" smtClean="0">
                <a:solidFill>
                  <a:schemeClr val="tx2">
                    <a:lumMod val="50000"/>
                  </a:schemeClr>
                </a:solidFill>
              </a:rPr>
              <a:t> (I)  &amp; Case </a:t>
            </a:r>
            <a:r>
              <a:rPr lang="de-DE" sz="3600" b="1" dirty="0" err="1" smtClean="0">
                <a:solidFill>
                  <a:schemeClr val="tx2">
                    <a:lumMod val="50000"/>
                  </a:schemeClr>
                </a:solidFill>
              </a:rPr>
              <a:t>History</a:t>
            </a:r>
            <a:r>
              <a:rPr lang="de-DE" sz="3600" b="1" dirty="0" smtClean="0">
                <a:solidFill>
                  <a:schemeClr val="tx2">
                    <a:lumMod val="50000"/>
                  </a:schemeClr>
                </a:solidFill>
              </a:rPr>
              <a:t> (II)</a:t>
            </a:r>
            <a:endParaRPr lang="de-DE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9632" y="1700808"/>
            <a:ext cx="554461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- Description …</a:t>
            </a:r>
            <a:endParaRPr lang="en-US" sz="3200" dirty="0"/>
          </a:p>
        </p:txBody>
      </p:sp>
      <p:sp>
        <p:nvSpPr>
          <p:cNvPr id="5" name="Rounded Rectangle 3"/>
          <p:cNvSpPr/>
          <p:nvPr/>
        </p:nvSpPr>
        <p:spPr>
          <a:xfrm>
            <a:off x="4932040" y="2852936"/>
            <a:ext cx="3456384" cy="259228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Image? / Video?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81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267744" y="44624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smtClean="0">
                <a:solidFill>
                  <a:srgbClr val="FF0000"/>
                </a:solidFill>
              </a:rPr>
              <a:t>Q2: [</a:t>
            </a:r>
            <a:r>
              <a:rPr lang="de-DE" sz="3600" b="1" dirty="0" err="1" smtClean="0">
                <a:solidFill>
                  <a:srgbClr val="FF0000"/>
                </a:solidFill>
              </a:rPr>
              <a:t>second</a:t>
            </a:r>
            <a:r>
              <a:rPr lang="de-DE" sz="3600" b="1" dirty="0" smtClean="0">
                <a:solidFill>
                  <a:srgbClr val="FF0000"/>
                </a:solidFill>
              </a:rPr>
              <a:t> </a:t>
            </a:r>
            <a:r>
              <a:rPr lang="de-DE" sz="3600" b="1" dirty="0" err="1" smtClean="0">
                <a:solidFill>
                  <a:srgbClr val="FF0000"/>
                </a:solidFill>
              </a:rPr>
              <a:t>question</a:t>
            </a:r>
            <a:r>
              <a:rPr lang="de-DE" sz="3600" b="1" dirty="0" smtClean="0">
                <a:solidFill>
                  <a:srgbClr val="FF0000"/>
                </a:solidFill>
              </a:rPr>
              <a:t>] </a:t>
            </a:r>
            <a:endParaRPr lang="de-DE" sz="3600" b="1" dirty="0">
              <a:solidFill>
                <a:srgbClr val="FF0000"/>
              </a:solidFill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1043608" y="1772816"/>
            <a:ext cx="792088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FF0000"/>
                </a:solidFill>
              </a:rPr>
              <a:t>? </a:t>
            </a:r>
            <a:r>
              <a:rPr lang="en-US" sz="2800" i="1" dirty="0" smtClean="0">
                <a:solidFill>
                  <a:srgbClr val="FF0000"/>
                </a:solidFill>
              </a:rPr>
              <a:t>(minimum of 2, maximum 6 questions)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?</a:t>
            </a:r>
            <a:endParaRPr lang="en-US" sz="3200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?</a:t>
            </a:r>
            <a:endParaRPr lang="en-US" sz="3200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?</a:t>
            </a:r>
            <a:endParaRPr lang="en-US" sz="3200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?</a:t>
            </a:r>
            <a:endParaRPr lang="en-US" sz="3200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?</a:t>
            </a:r>
            <a:endParaRPr lang="en-US" sz="3200" dirty="0" smtClean="0">
              <a:solidFill>
                <a:srgbClr val="FF0000"/>
              </a:solidFill>
            </a:endParaRPr>
          </a:p>
          <a:p>
            <a:endParaRPr lang="en-US" sz="32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37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051720" y="44624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err="1" smtClean="0">
                <a:solidFill>
                  <a:srgbClr val="10253F"/>
                </a:solidFill>
              </a:rPr>
              <a:t>Answer</a:t>
            </a:r>
            <a:r>
              <a:rPr lang="de-DE" sz="3600" b="1" dirty="0" smtClean="0">
                <a:solidFill>
                  <a:srgbClr val="10253F"/>
                </a:solidFill>
              </a:rPr>
              <a:t> (II)  &amp; Case </a:t>
            </a:r>
            <a:r>
              <a:rPr lang="de-DE" sz="3600" b="1" dirty="0" err="1" smtClean="0">
                <a:solidFill>
                  <a:srgbClr val="10253F"/>
                </a:solidFill>
              </a:rPr>
              <a:t>History</a:t>
            </a:r>
            <a:r>
              <a:rPr lang="de-DE" sz="3600" b="1" dirty="0" smtClean="0">
                <a:solidFill>
                  <a:srgbClr val="10253F"/>
                </a:solidFill>
              </a:rPr>
              <a:t> (III)</a:t>
            </a:r>
            <a:endParaRPr lang="de-DE" sz="3600" b="1" dirty="0">
              <a:solidFill>
                <a:srgbClr val="10253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9632" y="1700808"/>
            <a:ext cx="554461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- Description …</a:t>
            </a:r>
            <a:endParaRPr lang="en-US" sz="3200" dirty="0"/>
          </a:p>
        </p:txBody>
      </p:sp>
      <p:sp>
        <p:nvSpPr>
          <p:cNvPr id="5" name="Rounded Rectangle 3"/>
          <p:cNvSpPr/>
          <p:nvPr/>
        </p:nvSpPr>
        <p:spPr>
          <a:xfrm>
            <a:off x="4932040" y="2852936"/>
            <a:ext cx="3456384" cy="259228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Image? / Video?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04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267744" y="46365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err="1" smtClean="0">
                <a:solidFill>
                  <a:srgbClr val="FF0000"/>
                </a:solidFill>
              </a:rPr>
              <a:t>Qn</a:t>
            </a:r>
            <a:r>
              <a:rPr lang="de-DE" sz="3600" b="1" dirty="0" smtClean="0">
                <a:solidFill>
                  <a:srgbClr val="FF0000"/>
                </a:solidFill>
              </a:rPr>
              <a:t>: [Third </a:t>
            </a:r>
            <a:r>
              <a:rPr lang="de-DE" sz="3600" b="1" dirty="0" err="1" smtClean="0">
                <a:solidFill>
                  <a:srgbClr val="FF0000"/>
                </a:solidFill>
              </a:rPr>
              <a:t>question</a:t>
            </a:r>
            <a:r>
              <a:rPr lang="de-DE" sz="3600" b="1" dirty="0" smtClean="0">
                <a:solidFill>
                  <a:srgbClr val="FF0000"/>
                </a:solidFill>
              </a:rPr>
              <a:t>] </a:t>
            </a:r>
            <a:endParaRPr lang="de-DE" sz="3600" b="1" dirty="0">
              <a:solidFill>
                <a:srgbClr val="FF0000"/>
              </a:solidFill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1043608" y="1772816"/>
            <a:ext cx="792088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FF0000"/>
                </a:solidFill>
              </a:rPr>
              <a:t>? </a:t>
            </a:r>
            <a:r>
              <a:rPr lang="en-US" sz="2800" i="1" dirty="0" smtClean="0">
                <a:solidFill>
                  <a:srgbClr val="FF0000"/>
                </a:solidFill>
              </a:rPr>
              <a:t>(minimum of 2, maximum 6 questions)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?</a:t>
            </a:r>
            <a:endParaRPr lang="en-US" sz="3200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?</a:t>
            </a:r>
            <a:endParaRPr lang="en-US" sz="3200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?</a:t>
            </a:r>
            <a:endParaRPr lang="en-US" sz="3200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?</a:t>
            </a:r>
            <a:endParaRPr lang="en-US" sz="3200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?</a:t>
            </a:r>
            <a:endParaRPr lang="en-US" sz="3200" dirty="0" smtClean="0">
              <a:solidFill>
                <a:srgbClr val="FF0000"/>
              </a:solidFill>
            </a:endParaRPr>
          </a:p>
          <a:p>
            <a:endParaRPr lang="en-US" sz="32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36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763688" y="46365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err="1" smtClean="0">
                <a:solidFill>
                  <a:srgbClr val="10253F"/>
                </a:solidFill>
              </a:rPr>
              <a:t>Answer</a:t>
            </a:r>
            <a:r>
              <a:rPr lang="de-DE" sz="3600" b="1" dirty="0" smtClean="0">
                <a:solidFill>
                  <a:srgbClr val="10253F"/>
                </a:solidFill>
              </a:rPr>
              <a:t> (</a:t>
            </a:r>
            <a:r>
              <a:rPr lang="de-DE" sz="3600" b="1" dirty="0" err="1" smtClean="0">
                <a:solidFill>
                  <a:srgbClr val="10253F"/>
                </a:solidFill>
              </a:rPr>
              <a:t>n</a:t>
            </a:r>
            <a:r>
              <a:rPr lang="de-DE" sz="3600" b="1" dirty="0" smtClean="0">
                <a:solidFill>
                  <a:srgbClr val="10253F"/>
                </a:solidFill>
              </a:rPr>
              <a:t>)  &amp; Final </a:t>
            </a:r>
            <a:r>
              <a:rPr lang="de-DE" sz="3600" b="1" dirty="0" err="1" smtClean="0">
                <a:solidFill>
                  <a:srgbClr val="10253F"/>
                </a:solidFill>
              </a:rPr>
              <a:t>case</a:t>
            </a:r>
            <a:endParaRPr lang="de-DE" sz="3600" b="1" dirty="0">
              <a:solidFill>
                <a:srgbClr val="10253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9632" y="1700808"/>
            <a:ext cx="554461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- Description …</a:t>
            </a:r>
            <a:endParaRPr lang="en-US" sz="3200" dirty="0"/>
          </a:p>
        </p:txBody>
      </p:sp>
      <p:sp>
        <p:nvSpPr>
          <p:cNvPr id="5" name="Rounded Rectangle 3"/>
          <p:cNvSpPr/>
          <p:nvPr/>
        </p:nvSpPr>
        <p:spPr>
          <a:xfrm>
            <a:off x="4932040" y="2852936"/>
            <a:ext cx="3456384" cy="259228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Image? / Video?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15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39552" y="-3577"/>
            <a:ext cx="8604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smtClean="0">
                <a:solidFill>
                  <a:srgbClr val="10253F"/>
                </a:solidFill>
              </a:rPr>
              <a:t>Take </a:t>
            </a:r>
            <a:r>
              <a:rPr lang="de-DE" sz="3600" b="1" dirty="0" err="1" smtClean="0">
                <a:solidFill>
                  <a:srgbClr val="10253F"/>
                </a:solidFill>
              </a:rPr>
              <a:t>home</a:t>
            </a:r>
            <a:r>
              <a:rPr lang="de-DE" sz="3600" b="1" dirty="0" smtClean="0">
                <a:solidFill>
                  <a:srgbClr val="10253F"/>
                </a:solidFill>
              </a:rPr>
              <a:t> </a:t>
            </a:r>
            <a:r>
              <a:rPr lang="de-DE" sz="3600" b="1" dirty="0" err="1" smtClean="0">
                <a:solidFill>
                  <a:srgbClr val="10253F"/>
                </a:solidFill>
              </a:rPr>
              <a:t>messages</a:t>
            </a:r>
            <a:r>
              <a:rPr lang="de-DE" sz="3600" b="1" dirty="0" smtClean="0">
                <a:solidFill>
                  <a:srgbClr val="10253F"/>
                </a:solidFill>
              </a:rPr>
              <a:t> / Learning </a:t>
            </a:r>
            <a:r>
              <a:rPr lang="de-DE" sz="3600" b="1" dirty="0" err="1" smtClean="0">
                <a:solidFill>
                  <a:srgbClr val="10253F"/>
                </a:solidFill>
              </a:rPr>
              <a:t>objectives</a:t>
            </a:r>
            <a:endParaRPr lang="de-DE" sz="3600" b="1" dirty="0">
              <a:solidFill>
                <a:srgbClr val="10253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9632" y="1700808"/>
            <a:ext cx="554461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- Description …</a:t>
            </a:r>
            <a:endParaRPr lang="en-US" sz="3200" dirty="0"/>
          </a:p>
        </p:txBody>
      </p:sp>
      <p:sp>
        <p:nvSpPr>
          <p:cNvPr id="6" name="Rounded Rectangle 3"/>
          <p:cNvSpPr/>
          <p:nvPr/>
        </p:nvSpPr>
        <p:spPr>
          <a:xfrm>
            <a:off x="4932040" y="2852936"/>
            <a:ext cx="3456384" cy="259228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Image? / Video?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4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232</Words>
  <Application>Microsoft Office PowerPoint</Application>
  <PresentationFormat>Bildschirmpräsentation (4:3)</PresentationFormat>
  <Paragraphs>46</Paragraphs>
  <Slides>10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1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ESGE Endorsed Events 2012</dc:title>
  <dc:creator>Jennie Dingley</dc:creator>
  <cp:lastModifiedBy>Diana Drews</cp:lastModifiedBy>
  <cp:revision>50</cp:revision>
  <dcterms:created xsi:type="dcterms:W3CDTF">2012-09-25T08:40:28Z</dcterms:created>
  <dcterms:modified xsi:type="dcterms:W3CDTF">2013-01-25T16:22:54Z</dcterms:modified>
</cp:coreProperties>
</file>